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9"/>
  </p:notesMasterIdLst>
  <p:handoutMasterIdLst>
    <p:handoutMasterId r:id="rId20"/>
  </p:handoutMasterIdLst>
  <p:sldIdLst>
    <p:sldId id="268" r:id="rId5"/>
    <p:sldId id="261" r:id="rId6"/>
    <p:sldId id="259" r:id="rId7"/>
    <p:sldId id="269" r:id="rId8"/>
    <p:sldId id="270" r:id="rId9"/>
    <p:sldId id="271" r:id="rId10"/>
    <p:sldId id="272" r:id="rId11"/>
    <p:sldId id="273" r:id="rId12"/>
    <p:sldId id="278" r:id="rId13"/>
    <p:sldId id="274" r:id="rId14"/>
    <p:sldId id="275" r:id="rId15"/>
    <p:sldId id="276" r:id="rId16"/>
    <p:sldId id="277" r:id="rId17"/>
    <p:sldId id="267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F20F32B-9600-4B9B-B698-B40C0308E981}">
          <p14:sldIdLst>
            <p14:sldId id="268"/>
            <p14:sldId id="261"/>
            <p14:sldId id="259"/>
            <p14:sldId id="269"/>
            <p14:sldId id="270"/>
            <p14:sldId id="271"/>
            <p14:sldId id="272"/>
          </p14:sldIdLst>
        </p14:section>
        <p14:section name="Sección sin título" id="{D7D69322-C7F3-400C-B674-31F832EB2329}">
          <p14:sldIdLst>
            <p14:sldId id="273"/>
            <p14:sldId id="278"/>
            <p14:sldId id="274"/>
            <p14:sldId id="275"/>
            <p14:sldId id="276"/>
            <p14:sldId id="277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a nol" initials="in" lastIdx="1" clrIdx="0">
    <p:extLst>
      <p:ext uri="{19B8F6BF-5375-455C-9EA6-DF929625EA0E}">
        <p15:presenceInfo xmlns:p15="http://schemas.microsoft.com/office/powerpoint/2012/main" userId="147a6f95e089ad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08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580"/>
  </p:normalViewPr>
  <p:slideViewPr>
    <p:cSldViewPr snapToGrid="0" snapToObjects="1">
      <p:cViewPr varScale="1">
        <p:scale>
          <a:sx n="161" d="100"/>
          <a:sy n="161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2T19:44:31.549" idx="1">
    <p:pos x="7680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16CFB3-C14B-49CD-98C3-11D097D5E2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9E176A-0D50-4C92-9039-E405CAC61B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3A98F-C29B-49AD-907E-985CCD2FD3E8}" type="datetimeFigureOut">
              <a:rPr lang="es-ES" smtClean="0"/>
              <a:t>12/12/2023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D4C4A9-52E8-4AFA-AB29-8733208321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7D54D0-712A-4805-B831-0B7F0D1C8B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28BC-8308-47DB-B674-21A9A34403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314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D6D5-AD92-4BCC-9FA0-B62445789749}" type="datetimeFigureOut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8C6BF-2692-4097-8EE9-E7DEDCC05BD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725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69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96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58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410490-006E-4B05-A48E-17D995342ABD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Forma libre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C96BC-E724-418A-B191-AA051050F973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13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BAE9D6-D269-4492-8C22-D86B00273C1C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1" name="Forma libre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Cuadro de texto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54EA3-94E0-403A-869E-595B0DA79EDE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21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483B-75A0-433F-B8FA-BA33782AB1DF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1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Cuadro de texto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Cuadro de texto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009512-D3C1-4E07-B993-96A862BC338C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4F5FD-9B8D-4245-8319-A1FAC5F4EEDF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EAE515-F4D8-4121-8C01-CB99E9FAE84F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84FA3-08A7-4A65-9B7B-41CDD35CB114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98EF8D-3541-42B2-80AF-9963F6836CDB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D03123-761E-4606-B91B-D08A04F76BA5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7803F1-CDB2-47CD-951F-5DCB28963BBF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34A506-8FF1-48DA-AC47-56B136F214DB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CF8DD-1A35-4605-8A98-72B2E4351552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67413-A30F-44E3-A04D-4954ACEE68A6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8CA96-60F9-48C9-9136-09F3490838B5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orma libre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orma libre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orma libre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orma libre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orma libre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orma libre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orma libre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orma libre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orma libre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orma libre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orma libre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orma libre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upo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orma libre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orma libre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orma libre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orma libre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orma libre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orma libre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orma libre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orma libre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orma libre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orma libre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orma libre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orma libre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ángulo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35A204E-EDFC-419D-A14D-D3DD07B12160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play-fct.000webhostapp.com/" TargetMode="External"/><Relationship Id="rId5" Type="http://schemas.openxmlformats.org/officeDocument/2006/relationships/hyperlink" Target="https://github.com/7ONAMI/replay-fct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Diseño Espiral para planificación de eventos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>
            <a:normAutofit/>
          </a:bodyPr>
          <a:lstStyle/>
          <a:p>
            <a:pPr rtl="0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orma libre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orma libre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orma libre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orma libre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orma libre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orma libre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orma libre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orma libre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orma libre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orma libre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orma libre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orma libre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orma libre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orma libre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orma libre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orma libre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orma libre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orma libre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orma libre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orma libre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orma libre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orma libre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orma libre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orma libre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ángulo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orma libre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6B31F-73A5-D0CB-A62D-76C6FF37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224" y="-14759"/>
            <a:ext cx="12234636" cy="6881983"/>
          </a:xfrm>
          <a:prstGeom prst="rect">
            <a:avLst/>
          </a:prstGeom>
        </p:spPr>
      </p:pic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269777BA-B899-42C0-1207-D0FAC8399586}"/>
              </a:ext>
            </a:extLst>
          </p:cNvPr>
          <p:cNvSpPr/>
          <p:nvPr/>
        </p:nvSpPr>
        <p:spPr>
          <a:xfrm>
            <a:off x="182880" y="446227"/>
            <a:ext cx="3255264" cy="2879681"/>
          </a:xfrm>
          <a:prstGeom prst="snip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BEECA1-23CC-CB5A-C4FE-5E8EBB95B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8" y="438893"/>
            <a:ext cx="2775420" cy="277542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AA98468-7726-8D8A-136C-0A778B1E0BF8}"/>
              </a:ext>
            </a:extLst>
          </p:cNvPr>
          <p:cNvSpPr/>
          <p:nvPr/>
        </p:nvSpPr>
        <p:spPr>
          <a:xfrm>
            <a:off x="5630272" y="1960258"/>
            <a:ext cx="4469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REPLAY.COM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C6F99CE-580B-D508-FFD4-E2B28B15026F}"/>
              </a:ext>
            </a:extLst>
          </p:cNvPr>
          <p:cNvSpPr/>
          <p:nvPr/>
        </p:nvSpPr>
        <p:spPr>
          <a:xfrm>
            <a:off x="1092467" y="4837910"/>
            <a:ext cx="29017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Proyecto FCT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387FFC-5CD3-A9EF-E1EE-CF1FFFC37F03}"/>
              </a:ext>
            </a:extLst>
          </p:cNvPr>
          <p:cNvSpPr/>
          <p:nvPr/>
        </p:nvSpPr>
        <p:spPr>
          <a:xfrm>
            <a:off x="988600" y="5850904"/>
            <a:ext cx="58641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Autor: Imanol Seara Montes</a:t>
            </a:r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2F4C-4A57-9D24-A934-9D86BE43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Arial Black" panose="020B0A04020102020204" pitchFamily="34" charset="0"/>
              </a:rPr>
              <a:t>Propuesta de mejoras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1BD47C-FEF7-E197-5672-7F1A5A98B6DD}"/>
              </a:ext>
            </a:extLst>
          </p:cNvPr>
          <p:cNvSpPr txBox="1"/>
          <p:nvPr/>
        </p:nvSpPr>
        <p:spPr>
          <a:xfrm>
            <a:off x="2370057" y="1916245"/>
            <a:ext cx="516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Posibilidad de ver </a:t>
            </a:r>
            <a:r>
              <a:rPr lang="es-ES" sz="1600" dirty="0" err="1">
                <a:latin typeface="Arial Black" panose="020B0A04020102020204" pitchFamily="34" charset="0"/>
              </a:rPr>
              <a:t>tráilers</a:t>
            </a:r>
            <a:r>
              <a:rPr lang="es-ES" sz="1600" dirty="0">
                <a:latin typeface="Arial Black" panose="020B0A04020102020204" pitchFamily="34" charset="0"/>
              </a:rPr>
              <a:t> y leer criticas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AC2851-ABE5-774E-0050-BF201FC3643D}"/>
              </a:ext>
            </a:extLst>
          </p:cNvPr>
          <p:cNvSpPr txBox="1"/>
          <p:nvPr/>
        </p:nvSpPr>
        <p:spPr>
          <a:xfrm>
            <a:off x="2370056" y="2643943"/>
            <a:ext cx="4030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Añadir más filtros de </a:t>
            </a:r>
            <a:r>
              <a:rPr lang="es-ES" sz="1600" dirty="0" err="1">
                <a:latin typeface="Arial Black" panose="020B0A04020102020204" pitchFamily="34" charset="0"/>
              </a:rPr>
              <a:t>busqueda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AE4C6C-263E-C6E8-6874-E18686BCEB36}"/>
              </a:ext>
            </a:extLst>
          </p:cNvPr>
          <p:cNvSpPr txBox="1"/>
          <p:nvPr/>
        </p:nvSpPr>
        <p:spPr>
          <a:xfrm>
            <a:off x="2370056" y="3314899"/>
            <a:ext cx="6189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Recomendaciones basada en una película buscada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9F2F6E-8648-1A54-CB4C-88FB61E03917}"/>
              </a:ext>
            </a:extLst>
          </p:cNvPr>
          <p:cNvSpPr txBox="1"/>
          <p:nvPr/>
        </p:nvSpPr>
        <p:spPr>
          <a:xfrm>
            <a:off x="2370057" y="3985855"/>
            <a:ext cx="596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Black" panose="020B0A04020102020204" pitchFamily="34" charset="0"/>
              </a:rPr>
              <a:t>Login</a:t>
            </a:r>
            <a:r>
              <a:rPr lang="es-ES" sz="1600" dirty="0">
                <a:latin typeface="Arial Black" panose="020B0A04020102020204" pitchFamily="34" charset="0"/>
              </a:rPr>
              <a:t> de usuario para guardar películas favoritas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191AB8-6FCC-1103-CE88-BFC1A57F48FE}"/>
              </a:ext>
            </a:extLst>
          </p:cNvPr>
          <p:cNvSpPr txBox="1"/>
          <p:nvPr/>
        </p:nvSpPr>
        <p:spPr>
          <a:xfrm>
            <a:off x="2370057" y="4655860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Sistema de comentarios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CB352C-0C2D-0D54-98DC-11DD63E3EFC7}"/>
              </a:ext>
            </a:extLst>
          </p:cNvPr>
          <p:cNvSpPr txBox="1"/>
          <p:nvPr/>
        </p:nvSpPr>
        <p:spPr>
          <a:xfrm>
            <a:off x="2370056" y="5325865"/>
            <a:ext cx="3903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Traducir la web a más idiomas</a:t>
            </a:r>
          </a:p>
        </p:txBody>
      </p:sp>
    </p:spTree>
    <p:extLst>
      <p:ext uri="{BB962C8B-B14F-4D97-AF65-F5344CB8AC3E}">
        <p14:creationId xmlns:p14="http://schemas.microsoft.com/office/powerpoint/2010/main" val="421561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3FB57-0637-F02A-EC86-BDBB88AD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Manual</a:t>
            </a:r>
            <a:r>
              <a:rPr lang="es-ES" dirty="0"/>
              <a:t> </a:t>
            </a:r>
            <a:r>
              <a:rPr lang="es-ES" b="1" dirty="0">
                <a:latin typeface="Arial Black" panose="020B0A04020102020204" pitchFamily="34" charset="0"/>
              </a:rPr>
              <a:t>Instalación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F9AA01-CA75-C88F-59E0-F64885737E08}"/>
              </a:ext>
            </a:extLst>
          </p:cNvPr>
          <p:cNvSpPr txBox="1"/>
          <p:nvPr/>
        </p:nvSpPr>
        <p:spPr>
          <a:xfrm>
            <a:off x="2370057" y="1891505"/>
            <a:ext cx="317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Con Git, Clonar repositorio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34016E-FA64-7F11-19FB-6F4125B3515D}"/>
              </a:ext>
            </a:extLst>
          </p:cNvPr>
          <p:cNvSpPr txBox="1"/>
          <p:nvPr/>
        </p:nvSpPr>
        <p:spPr>
          <a:xfrm>
            <a:off x="3047010" y="2460562"/>
            <a:ext cx="6595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https://github.com/7ONAMI/replay-fct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B2EE9F-93CE-5939-7B37-E6CB42254488}"/>
              </a:ext>
            </a:extLst>
          </p:cNvPr>
          <p:cNvSpPr txBox="1"/>
          <p:nvPr/>
        </p:nvSpPr>
        <p:spPr>
          <a:xfrm>
            <a:off x="2370057" y="3158900"/>
            <a:ext cx="7939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Instalar dependencias e inicializar el proyecto </a:t>
            </a:r>
            <a:r>
              <a:rPr lang="es-ES" sz="1100" dirty="0">
                <a:latin typeface="Arial Black" panose="020B0A04020102020204" pitchFamily="34" charset="0"/>
              </a:rPr>
              <a:t>( debemos tener </a:t>
            </a:r>
            <a:r>
              <a:rPr lang="es-ES" sz="1100" dirty="0" err="1">
                <a:latin typeface="Arial Black" panose="020B0A04020102020204" pitchFamily="34" charset="0"/>
              </a:rPr>
              <a:t>node</a:t>
            </a:r>
            <a:r>
              <a:rPr lang="es-ES" sz="1100" dirty="0">
                <a:latin typeface="Arial Black" panose="020B0A04020102020204" pitchFamily="34" charset="0"/>
              </a:rPr>
              <a:t> instalado)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290910-F838-A692-6331-30602F9DCAF2}"/>
              </a:ext>
            </a:extLst>
          </p:cNvPr>
          <p:cNvSpPr txBox="1"/>
          <p:nvPr/>
        </p:nvSpPr>
        <p:spPr>
          <a:xfrm>
            <a:off x="3047010" y="3704941"/>
            <a:ext cx="659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8BF0CA-BD66-9B8A-E012-C52D5ACE8AF3}"/>
              </a:ext>
            </a:extLst>
          </p:cNvPr>
          <p:cNvSpPr txBox="1"/>
          <p:nvPr/>
        </p:nvSpPr>
        <p:spPr>
          <a:xfrm>
            <a:off x="2370057" y="4680278"/>
            <a:ext cx="513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Compilar el proyecto para instalar en server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687A28-FAAF-CC7E-4CE6-A5A2D2A6BBEF}"/>
              </a:ext>
            </a:extLst>
          </p:cNvPr>
          <p:cNvSpPr txBox="1"/>
          <p:nvPr/>
        </p:nvSpPr>
        <p:spPr>
          <a:xfrm>
            <a:off x="3047010" y="5226319"/>
            <a:ext cx="6595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C5CE27-45F5-3CFC-6BE5-C61D6739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940" y="1097344"/>
            <a:ext cx="1823085" cy="10566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774656-F458-9867-4104-0907197F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842" y="4131638"/>
            <a:ext cx="1097280" cy="1097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01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33ACF-BC99-8F74-BDC7-3307FBB6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Manual de Usuario</a:t>
            </a:r>
          </a:p>
        </p:txBody>
      </p:sp>
      <p:pic>
        <p:nvPicPr>
          <p:cNvPr id="2049" name="Imagen 1">
            <a:extLst>
              <a:ext uri="{FF2B5EF4-FFF2-40B4-BE49-F238E27FC236}">
                <a16:creationId xmlns:a16="http://schemas.microsoft.com/office/drawing/2014/main" id="{A8830EA3-8C06-6A76-208A-A55B34BB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2119049"/>
            <a:ext cx="5159828" cy="44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9A8A48E-1A78-ED6E-CC3D-9BF17C574CC5}"/>
              </a:ext>
            </a:extLst>
          </p:cNvPr>
          <p:cNvSpPr/>
          <p:nvPr/>
        </p:nvSpPr>
        <p:spPr>
          <a:xfrm>
            <a:off x="7048766" y="2157740"/>
            <a:ext cx="1703347" cy="32766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ECE1C7-035D-07FE-FE8F-7E26DE73FF11}"/>
              </a:ext>
            </a:extLst>
          </p:cNvPr>
          <p:cNvSpPr/>
          <p:nvPr/>
        </p:nvSpPr>
        <p:spPr>
          <a:xfrm>
            <a:off x="5020719" y="3610182"/>
            <a:ext cx="2308995" cy="32766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DDAF474-B5B1-9C9C-C56A-6DCD3BA26FBE}"/>
              </a:ext>
            </a:extLst>
          </p:cNvPr>
          <p:cNvSpPr/>
          <p:nvPr/>
        </p:nvSpPr>
        <p:spPr>
          <a:xfrm>
            <a:off x="3613878" y="4199647"/>
            <a:ext cx="1130935" cy="32766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6675AA8-4B2C-B09D-F97B-64D4D0055027}"/>
              </a:ext>
            </a:extLst>
          </p:cNvPr>
          <p:cNvSpPr/>
          <p:nvPr/>
        </p:nvSpPr>
        <p:spPr>
          <a:xfrm>
            <a:off x="7447188" y="4518818"/>
            <a:ext cx="1304925" cy="208424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7" name="Cuadro de texto 10">
            <a:extLst>
              <a:ext uri="{FF2B5EF4-FFF2-40B4-BE49-F238E27FC236}">
                <a16:creationId xmlns:a16="http://schemas.microsoft.com/office/drawing/2014/main" id="{47020FD9-7395-1F2B-E400-843DA327A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3853" y="2086880"/>
            <a:ext cx="1543050" cy="501650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Barra de navegación entre las listas de Tops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3B1AAE2-E0AF-18ED-B4E6-98EF9028F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3525837"/>
            <a:ext cx="1422400" cy="449263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ES" altLang="es-E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Barra de Busqueda de películas y series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D15BE41-42C9-1AE8-8C35-E5BFF856C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886" y="3371514"/>
            <a:ext cx="1411288" cy="612775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Botones para seleccionar el tipo de contenido de la lista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1755D292-5304-D307-D7FD-ED820486B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7966" y="5756471"/>
            <a:ext cx="1774825" cy="449263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para ir a los detalles de esa película o serie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E3BC32A-2324-192E-B73B-75BEDD40C639}"/>
              </a:ext>
            </a:extLst>
          </p:cNvPr>
          <p:cNvCxnSpPr>
            <a:cxnSpLocks/>
          </p:cNvCxnSpPr>
          <p:nvPr/>
        </p:nvCxnSpPr>
        <p:spPr>
          <a:xfrm flipH="1">
            <a:off x="7528956" y="3750468"/>
            <a:ext cx="511958" cy="23544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97DAB57-C757-CA6D-DAD3-6596B59468D1}"/>
              </a:ext>
            </a:extLst>
          </p:cNvPr>
          <p:cNvCxnSpPr>
            <a:cxnSpLocks/>
          </p:cNvCxnSpPr>
          <p:nvPr/>
        </p:nvCxnSpPr>
        <p:spPr>
          <a:xfrm>
            <a:off x="3317875" y="4103791"/>
            <a:ext cx="183720" cy="130903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0E14BE3-C19D-088D-4E82-F9C4FF4D3AA9}"/>
              </a:ext>
            </a:extLst>
          </p:cNvPr>
          <p:cNvCxnSpPr/>
          <p:nvPr/>
        </p:nvCxnSpPr>
        <p:spPr>
          <a:xfrm flipH="1">
            <a:off x="4911090" y="5280660"/>
            <a:ext cx="447675" cy="1422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17FF0EF-0623-31FC-35AB-3E788C107E1E}"/>
              </a:ext>
            </a:extLst>
          </p:cNvPr>
          <p:cNvCxnSpPr>
            <a:cxnSpLocks/>
          </p:cNvCxnSpPr>
          <p:nvPr/>
        </p:nvCxnSpPr>
        <p:spPr>
          <a:xfrm flipH="1" flipV="1">
            <a:off x="8833802" y="5756471"/>
            <a:ext cx="363637" cy="129978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3CD04CE-F89D-EDDC-5810-0762A7E6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1912BB6-F5D7-45FF-A432-4B3A0834D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2A3AF9D5-EBC8-1A59-6129-916AF41EC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AF4DDD1A-16F3-9BC6-4838-3EE9C8312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38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D28EBC-8C0B-CA77-A1C1-DF95CBD96905}"/>
              </a:ext>
            </a:extLst>
          </p:cNvPr>
          <p:cNvCxnSpPr>
            <a:cxnSpLocks/>
          </p:cNvCxnSpPr>
          <p:nvPr/>
        </p:nvCxnSpPr>
        <p:spPr>
          <a:xfrm flipH="1">
            <a:off x="8806008" y="2345006"/>
            <a:ext cx="511958" cy="23544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39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7786D-6A17-9E8B-5E23-92B198F3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Conclusión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FF607C-C0B2-5FA5-B1D1-AE1B24D27216}"/>
              </a:ext>
            </a:extLst>
          </p:cNvPr>
          <p:cNvSpPr txBox="1"/>
          <p:nvPr/>
        </p:nvSpPr>
        <p:spPr>
          <a:xfrm>
            <a:off x="1829729" y="1960778"/>
            <a:ext cx="30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  <a:latin typeface="Arial Black" panose="020B0A04020102020204" pitchFamily="34" charset="0"/>
              </a:rPr>
              <a:t>Desarrollo conseguido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F899F5-F0A8-497E-5467-9701A38F2646}"/>
              </a:ext>
            </a:extLst>
          </p:cNvPr>
          <p:cNvSpPr txBox="1"/>
          <p:nvPr/>
        </p:nvSpPr>
        <p:spPr>
          <a:xfrm>
            <a:off x="7186275" y="196077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5050"/>
                </a:solidFill>
                <a:latin typeface="Arial Black" panose="020B0A04020102020204" pitchFamily="34" charset="0"/>
              </a:rPr>
              <a:t>Dificultades</a:t>
            </a:r>
            <a:endParaRPr lang="es-ES" sz="1600" dirty="0">
              <a:solidFill>
                <a:srgbClr val="FF5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D17B18-967A-189B-E4F9-EE0CC660BA7E}"/>
              </a:ext>
            </a:extLst>
          </p:cNvPr>
          <p:cNvSpPr txBox="1"/>
          <p:nvPr/>
        </p:nvSpPr>
        <p:spPr>
          <a:xfrm>
            <a:off x="1829727" y="3732556"/>
            <a:ext cx="257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Aprendizaje de </a:t>
            </a:r>
            <a:r>
              <a:rPr lang="es-ES" sz="1600" dirty="0" err="1">
                <a:latin typeface="Arial Black" panose="020B0A04020102020204" pitchFamily="34" charset="0"/>
              </a:rPr>
              <a:t>React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2EEE19-9C4B-A0ED-A0C1-EEC5ABA1E7F2}"/>
              </a:ext>
            </a:extLst>
          </p:cNvPr>
          <p:cNvSpPr txBox="1"/>
          <p:nvPr/>
        </p:nvSpPr>
        <p:spPr>
          <a:xfrm>
            <a:off x="1829727" y="2723298"/>
            <a:ext cx="352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Habilidades desarrolladas y experiencia adquiridas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6C8291-FDE5-4BA4-ABAA-33F1CDEE29D8}"/>
              </a:ext>
            </a:extLst>
          </p:cNvPr>
          <p:cNvSpPr txBox="1"/>
          <p:nvPr/>
        </p:nvSpPr>
        <p:spPr>
          <a:xfrm>
            <a:off x="7186275" y="2723298"/>
            <a:ext cx="375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Componentes y </a:t>
            </a:r>
            <a:r>
              <a:rPr lang="es-ES" sz="1600" dirty="0" err="1">
                <a:latin typeface="Arial Black" panose="020B0A04020102020204" pitchFamily="34" charset="0"/>
              </a:rPr>
              <a:t>Hooks</a:t>
            </a:r>
            <a:r>
              <a:rPr lang="es-ES" sz="1600" dirty="0">
                <a:latin typeface="Arial Black" panose="020B0A04020102020204" pitchFamily="34" charset="0"/>
              </a:rPr>
              <a:t> de </a:t>
            </a:r>
            <a:r>
              <a:rPr lang="es-ES" sz="1600" dirty="0" err="1">
                <a:latin typeface="Arial Black" panose="020B0A04020102020204" pitchFamily="34" charset="0"/>
              </a:rPr>
              <a:t>React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74D842-2A0A-9115-0B3B-83686BAA996F}"/>
              </a:ext>
            </a:extLst>
          </p:cNvPr>
          <p:cNvSpPr txBox="1"/>
          <p:nvPr/>
        </p:nvSpPr>
        <p:spPr>
          <a:xfrm>
            <a:off x="1829729" y="4603413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Experiencia con </a:t>
            </a:r>
            <a:r>
              <a:rPr lang="es-ES" sz="1600" dirty="0" err="1">
                <a:latin typeface="Arial Black" panose="020B0A04020102020204" pitchFamily="34" charset="0"/>
              </a:rPr>
              <a:t>APIs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F5D9FA-7B2F-5C82-6499-260C35BD7512}"/>
              </a:ext>
            </a:extLst>
          </p:cNvPr>
          <p:cNvSpPr txBox="1"/>
          <p:nvPr/>
        </p:nvSpPr>
        <p:spPr>
          <a:xfrm>
            <a:off x="7186275" y="3732556"/>
            <a:ext cx="315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Uso de la API </a:t>
            </a:r>
            <a:r>
              <a:rPr lang="es-ES" sz="1600" dirty="0" err="1">
                <a:latin typeface="Arial Black" panose="020B0A04020102020204" pitchFamily="34" charset="0"/>
              </a:rPr>
              <a:t>TheMovieDB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1A6895-6A27-B82F-8778-EC9FEF0AD13E}"/>
              </a:ext>
            </a:extLst>
          </p:cNvPr>
          <p:cNvSpPr txBox="1"/>
          <p:nvPr/>
        </p:nvSpPr>
        <p:spPr>
          <a:xfrm>
            <a:off x="7203906" y="4603413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Dependencias de </a:t>
            </a:r>
            <a:r>
              <a:rPr lang="es-ES" sz="1600" dirty="0" err="1">
                <a:latin typeface="Arial Black" panose="020B0A04020102020204" pitchFamily="34" charset="0"/>
              </a:rPr>
              <a:t>node</a:t>
            </a:r>
            <a:r>
              <a:rPr lang="es-ES" sz="1600" dirty="0">
                <a:latin typeface="Arial Black" panose="020B0A04020102020204" pitchFamily="34" charset="0"/>
              </a:rPr>
              <a:t> </a:t>
            </a:r>
            <a:r>
              <a:rPr lang="es-ES" sz="1600" dirty="0" err="1">
                <a:latin typeface="Arial Black" panose="020B0A04020102020204" pitchFamily="34" charset="0"/>
              </a:rPr>
              <a:t>js</a:t>
            </a:r>
            <a:endParaRPr lang="es-ES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5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81EC34-41B6-7C78-4E07-0FB7A335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45"/>
            <a:ext cx="12257010" cy="68485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812671"/>
            <a:ext cx="8915399" cy="2262781"/>
          </a:xfrm>
        </p:spPr>
        <p:txBody>
          <a:bodyPr rtlCol="0">
            <a:normAutofit/>
          </a:bodyPr>
          <a:lstStyle/>
          <a:p>
            <a:pPr rtl="0"/>
            <a:r>
              <a:rPr lang="es-ES" sz="3600" b="1" dirty="0">
                <a:latin typeface="Arial Black" panose="020B0A04020102020204" pitchFamily="34" charset="0"/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>
            <a:normAutofit/>
          </a:bodyPr>
          <a:lstStyle/>
          <a:p>
            <a:pPr rtl="0"/>
            <a:r>
              <a:rPr lang="es-E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Autor : Imanol Seara Montes</a:t>
            </a:r>
          </a:p>
          <a:p>
            <a:pPr rtl="0"/>
            <a:r>
              <a:rPr lang="es-ES" sz="1600" dirty="0">
                <a:solidFill>
                  <a:schemeClr val="tx1"/>
                </a:solidFill>
                <a:latin typeface="Arial Black" panose="020B0A04020102020204" pitchFamily="34" charset="0"/>
              </a:rPr>
              <a:t>GitHub: </a:t>
            </a:r>
            <a:r>
              <a:rPr lang="es-E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https://github.com/7ONAMI/replay-fct</a:t>
            </a:r>
            <a:endParaRPr lang="es-ES" sz="1600" dirty="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es-ES" sz="1600" dirty="0">
                <a:solidFill>
                  <a:schemeClr val="tx1"/>
                </a:solidFill>
                <a:latin typeface="Arial Black" panose="020B0A04020102020204" pitchFamily="34" charset="0"/>
              </a:rPr>
              <a:t>Web: </a:t>
            </a:r>
            <a:r>
              <a:rPr lang="es-E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https://replay-fct.000webhostapp.com/</a:t>
            </a:r>
            <a:r>
              <a:rPr lang="es-E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orma libre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orma libre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orma libre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orma libre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orma libre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orma libre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orma libre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orma libre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orma libre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orma libre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orma libre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orma libre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orma libre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orma libre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orma libre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orma libre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orma libre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orma libre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orma libre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orma libre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orma libre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orma libre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orma libre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orma libre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ángulo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>
                <a:latin typeface="Arial Black" panose="020B0A04020102020204" pitchFamily="34" charset="0"/>
              </a:rPr>
              <a:t>Objetivos de Proyecto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orma libre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orma libre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orma libre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orma libre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orma libre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orma libre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orma libre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orma libre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orma libre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orma libre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orma libre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orma libre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orma libre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orma libre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orma libre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orma libre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orma libre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orma libre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orma libre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orma libre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orma libre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orma libre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orma libre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orma libre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ángulo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orma libre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BEB877-CFA0-2E3E-9F15-3CEF611CB030}"/>
              </a:ext>
            </a:extLst>
          </p:cNvPr>
          <p:cNvSpPr txBox="1"/>
          <p:nvPr/>
        </p:nvSpPr>
        <p:spPr>
          <a:xfrm>
            <a:off x="1277496" y="1783407"/>
            <a:ext cx="341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Servicios de </a:t>
            </a:r>
            <a:r>
              <a:rPr lang="es-ES" dirty="0" err="1">
                <a:latin typeface="Arial Black" panose="020B0A04020102020204" pitchFamily="34" charset="0"/>
              </a:rPr>
              <a:t>Streaming</a:t>
            </a:r>
            <a:endParaRPr lang="es-ES" dirty="0"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8815AD-8CFD-D6E4-E16C-2D3D5601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48" y="2802840"/>
            <a:ext cx="2149545" cy="120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B120A5-A572-3CC7-BB7F-CE16286F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69" y="2771224"/>
            <a:ext cx="1808906" cy="120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EBB1A2-B7EE-B0D7-9425-E12C6AD9B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609" y="2771223"/>
            <a:ext cx="2257904" cy="120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887D3A1-6EC7-4C4F-130D-1F7B653498B7}"/>
              </a:ext>
            </a:extLst>
          </p:cNvPr>
          <p:cNvSpPr txBox="1"/>
          <p:nvPr/>
        </p:nvSpPr>
        <p:spPr>
          <a:xfrm>
            <a:off x="1313736" y="4812278"/>
            <a:ext cx="573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Dificultad para  la búsqueda de contenido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Arial Black" panose="020B0A04020102020204" pitchFamily="34" charset="0"/>
              </a:rPr>
              <a:t>Objetivos de Proyecto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71EB96-7625-EE51-07A6-0262D616A810}"/>
              </a:ext>
            </a:extLst>
          </p:cNvPr>
          <p:cNvSpPr txBox="1"/>
          <p:nvPr/>
        </p:nvSpPr>
        <p:spPr>
          <a:xfrm>
            <a:off x="2192510" y="1905000"/>
            <a:ext cx="723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Web para buscar información sobre películas y series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67A061-4A3C-8247-BC15-0B9A6D71F556}"/>
              </a:ext>
            </a:extLst>
          </p:cNvPr>
          <p:cNvSpPr txBox="1"/>
          <p:nvPr/>
        </p:nvSpPr>
        <p:spPr>
          <a:xfrm>
            <a:off x="2192510" y="2579718"/>
            <a:ext cx="30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Interfaz fácil de usar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7E5979-45A4-D6B9-80A2-FB2004825686}"/>
              </a:ext>
            </a:extLst>
          </p:cNvPr>
          <p:cNvSpPr txBox="1"/>
          <p:nvPr/>
        </p:nvSpPr>
        <p:spPr>
          <a:xfrm>
            <a:off x="2192510" y="3254437"/>
            <a:ext cx="35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Información actualizada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D34956-BDB7-7AD9-A716-7B03A4269E36}"/>
              </a:ext>
            </a:extLst>
          </p:cNvPr>
          <p:cNvSpPr txBox="1"/>
          <p:nvPr/>
        </p:nvSpPr>
        <p:spPr>
          <a:xfrm>
            <a:off x="2192510" y="3929156"/>
            <a:ext cx="450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Poder compartir tus búsquedas 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B8515B-9C14-AD9A-D845-57461BFA8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9903" y="3073483"/>
            <a:ext cx="2216262" cy="159331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5DE0-2B2D-0D58-6E0D-EB35C379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Estudio de Mercado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220B52-0DD0-3AE4-3EA9-7CE27993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67" y="2653956"/>
            <a:ext cx="1229096" cy="1229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90E97A-0698-C864-9D7B-A7AD10B7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3" y="2647888"/>
            <a:ext cx="1317914" cy="1240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0B45D4-8CC7-1430-3DB6-A7C5E275601A}"/>
              </a:ext>
            </a:extLst>
          </p:cNvPr>
          <p:cNvSpPr txBox="1"/>
          <p:nvPr/>
        </p:nvSpPr>
        <p:spPr>
          <a:xfrm>
            <a:off x="2863466" y="4631165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Interfaz en Inglés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E0C8198-69B7-B2F1-C961-75090D29D8A5}"/>
              </a:ext>
            </a:extLst>
          </p:cNvPr>
          <p:cNvSpPr txBox="1"/>
          <p:nvPr/>
        </p:nvSpPr>
        <p:spPr>
          <a:xfrm>
            <a:off x="2863466" y="5364085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Dificultad de manejo Alta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5D6141-25ED-F4AA-359A-0E9F3D3C9C29}"/>
              </a:ext>
            </a:extLst>
          </p:cNvPr>
          <p:cNvSpPr txBox="1"/>
          <p:nvPr/>
        </p:nvSpPr>
        <p:spPr>
          <a:xfrm>
            <a:off x="2784324" y="1726077"/>
            <a:ext cx="662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Webs para ver información sobre películas y series</a:t>
            </a:r>
          </a:p>
        </p:txBody>
      </p:sp>
    </p:spTree>
    <p:extLst>
      <p:ext uri="{BB962C8B-B14F-4D97-AF65-F5344CB8AC3E}">
        <p14:creationId xmlns:p14="http://schemas.microsoft.com/office/powerpoint/2010/main" val="267059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6F8EE-E8AB-492A-DBB3-1B817B48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Presupuesto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4D1AFC0-B524-031B-5383-F017A9BE5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41243"/>
              </p:ext>
            </p:extLst>
          </p:nvPr>
        </p:nvGraphicFramePr>
        <p:xfrm>
          <a:off x="3759859" y="2748566"/>
          <a:ext cx="5710712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6592">
                  <a:extLst>
                    <a:ext uri="{9D8B030D-6E8A-4147-A177-3AD203B41FA5}">
                      <a16:colId xmlns:a16="http://schemas.microsoft.com/office/drawing/2014/main" val="1626267365"/>
                    </a:ext>
                  </a:extLst>
                </a:gridCol>
                <a:gridCol w="2084120">
                  <a:extLst>
                    <a:ext uri="{9D8B030D-6E8A-4147-A177-3AD203B41FA5}">
                      <a16:colId xmlns:a16="http://schemas.microsoft.com/office/drawing/2014/main" val="2895441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Categoria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Presupueto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Desarrollo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1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800 €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7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Dominio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Otros costes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220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2515 €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9437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5CC29E0-A6BB-5300-AE95-EB5ACB51A645}"/>
              </a:ext>
            </a:extLst>
          </p:cNvPr>
          <p:cNvSpPr txBox="1"/>
          <p:nvPr/>
        </p:nvSpPr>
        <p:spPr>
          <a:xfrm>
            <a:off x="2784324" y="1832955"/>
            <a:ext cx="35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Presupuesto total de 1 año</a:t>
            </a:r>
          </a:p>
        </p:txBody>
      </p:sp>
    </p:spTree>
    <p:extLst>
      <p:ext uri="{BB962C8B-B14F-4D97-AF65-F5344CB8AC3E}">
        <p14:creationId xmlns:p14="http://schemas.microsoft.com/office/powerpoint/2010/main" val="118731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9FFBC-ED83-6E6E-EEFD-7063C2A9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Planificación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1AFB51-4F9B-0173-8880-579B3D9C754D}"/>
              </a:ext>
            </a:extLst>
          </p:cNvPr>
          <p:cNvSpPr txBox="1"/>
          <p:nvPr/>
        </p:nvSpPr>
        <p:spPr>
          <a:xfrm>
            <a:off x="3599736" y="1667493"/>
            <a:ext cx="3917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u="sng" dirty="0">
                <a:latin typeface="Arial Black" panose="020B0A04020102020204" pitchFamily="34" charset="0"/>
              </a:rPr>
              <a:t>Fase 1</a:t>
            </a:r>
            <a:r>
              <a:rPr lang="es-ES" dirty="0">
                <a:latin typeface="Arial Black" panose="020B0A04020102020204" pitchFamily="34" charset="0"/>
              </a:rPr>
              <a:t>: Desarrollo y Diseño</a:t>
            </a:r>
          </a:p>
          <a:p>
            <a:r>
              <a:rPr lang="es-ES" dirty="0">
                <a:latin typeface="Arial Black" panose="020B0A040201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Desarrollo </a:t>
            </a:r>
            <a:r>
              <a:rPr lang="es-ES" sz="1600" dirty="0" err="1">
                <a:latin typeface="Arial Black" panose="020B0A04020102020204" pitchFamily="34" charset="0"/>
              </a:rPr>
              <a:t>Backend</a:t>
            </a:r>
            <a:endParaRPr lang="es-ES" sz="1600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Diseño del </a:t>
            </a:r>
            <a:r>
              <a:rPr lang="es-ES" sz="1600" dirty="0" err="1">
                <a:latin typeface="Arial Black" panose="020B0A04020102020204" pitchFamily="34" charset="0"/>
              </a:rPr>
              <a:t>Frontend</a:t>
            </a:r>
            <a:endParaRPr lang="es-ES" sz="1600" dirty="0">
              <a:latin typeface="Arial Black" panose="020B0A04020102020204" pitchFamily="34" charset="0"/>
            </a:endParaRPr>
          </a:p>
          <a:p>
            <a:pPr lvl="1"/>
            <a:r>
              <a:rPr lang="es-ES" sz="1600" dirty="0">
                <a:latin typeface="Arial Black" panose="020B0A04020102020204" pitchFamily="34" charset="0"/>
              </a:rPr>
              <a:t>Duración: 15 horas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87D1A4-1071-B4D8-692E-F20E02548C13}"/>
              </a:ext>
            </a:extLst>
          </p:cNvPr>
          <p:cNvSpPr txBox="1"/>
          <p:nvPr/>
        </p:nvSpPr>
        <p:spPr>
          <a:xfrm>
            <a:off x="3599736" y="3375553"/>
            <a:ext cx="4221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>
                <a:latin typeface="Arial Black" panose="020B0A04020102020204" pitchFamily="34" charset="0"/>
              </a:rPr>
              <a:t>Fase 2</a:t>
            </a:r>
            <a:r>
              <a:rPr lang="es-ES" dirty="0">
                <a:latin typeface="Arial Black" panose="020B0A04020102020204" pitchFamily="34" charset="0"/>
              </a:rPr>
              <a:t>: Pruebas y Depuración</a:t>
            </a:r>
          </a:p>
          <a:p>
            <a:pPr lvl="1"/>
            <a:endParaRPr lang="es-ES" dirty="0">
              <a:latin typeface="Arial Black" panose="020B0A04020102020204" pitchFamily="34" charset="0"/>
            </a:endParaRPr>
          </a:p>
          <a:p>
            <a:pPr lvl="1"/>
            <a:r>
              <a:rPr lang="es-ES" dirty="0">
                <a:latin typeface="Arial Black" panose="020B0A04020102020204" pitchFamily="34" charset="0"/>
              </a:rPr>
              <a:t>Duración: 20 horas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93F9D3-2291-30D8-750F-FBA34D365ADE}"/>
              </a:ext>
            </a:extLst>
          </p:cNvPr>
          <p:cNvSpPr txBox="1"/>
          <p:nvPr/>
        </p:nvSpPr>
        <p:spPr>
          <a:xfrm>
            <a:off x="3599736" y="4953001"/>
            <a:ext cx="43609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>
                <a:latin typeface="Arial Black" panose="020B0A04020102020204" pitchFamily="34" charset="0"/>
              </a:rPr>
              <a:t>Fase 3</a:t>
            </a:r>
            <a:r>
              <a:rPr lang="es-ES" dirty="0">
                <a:latin typeface="Arial Black" panose="020B0A04020102020204" pitchFamily="34" charset="0"/>
              </a:rPr>
              <a:t>: Lanzamiento de la web</a:t>
            </a:r>
          </a:p>
          <a:p>
            <a:pPr lvl="1"/>
            <a:endParaRPr lang="es-ES" sz="1600" dirty="0">
              <a:latin typeface="Arial Black" panose="020B0A04020102020204" pitchFamily="34" charset="0"/>
            </a:endParaRPr>
          </a:p>
          <a:p>
            <a:pPr lvl="1"/>
            <a:r>
              <a:rPr lang="es-ES" sz="1600" dirty="0">
                <a:latin typeface="Arial Black" panose="020B0A04020102020204" pitchFamily="34" charset="0"/>
              </a:rPr>
              <a:t>Duración: 5 horas</a:t>
            </a:r>
          </a:p>
        </p:txBody>
      </p:sp>
    </p:spTree>
    <p:extLst>
      <p:ext uri="{BB962C8B-B14F-4D97-AF65-F5344CB8AC3E}">
        <p14:creationId xmlns:p14="http://schemas.microsoft.com/office/powerpoint/2010/main" val="61926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69874-4689-1E6B-2C59-48C7D6BE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Documentación Técnica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6500A3E-40BB-B3F2-2992-DC74CE8F6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0577" y="1535629"/>
            <a:ext cx="1610290" cy="11576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6422B49-6BE3-C087-CFAE-93098A30A17A}"/>
              </a:ext>
            </a:extLst>
          </p:cNvPr>
          <p:cNvSpPr txBox="1"/>
          <p:nvPr/>
        </p:nvSpPr>
        <p:spPr>
          <a:xfrm>
            <a:off x="2784324" y="1832955"/>
            <a:ext cx="4859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Es una API </a:t>
            </a:r>
            <a:r>
              <a:rPr lang="es-ES" sz="1600" dirty="0" err="1">
                <a:latin typeface="Arial Black" panose="020B0A04020102020204" pitchFamily="34" charset="0"/>
              </a:rPr>
              <a:t>RESTful</a:t>
            </a:r>
            <a:r>
              <a:rPr lang="es-ES" sz="1600" dirty="0">
                <a:latin typeface="Arial Black" panose="020B0A04020102020204" pitchFamily="34" charset="0"/>
              </a:rPr>
              <a:t> la cual recibe toda la </a:t>
            </a:r>
          </a:p>
          <a:p>
            <a:r>
              <a:rPr lang="es-ES" sz="1600" dirty="0">
                <a:latin typeface="Arial Black" panose="020B0A04020102020204" pitchFamily="34" charset="0"/>
              </a:rPr>
              <a:t>información en un JSON.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9A1019-F786-9BF4-73E1-2CEF15ED2105}"/>
              </a:ext>
            </a:extLst>
          </p:cNvPr>
          <p:cNvSpPr txBox="1"/>
          <p:nvPr/>
        </p:nvSpPr>
        <p:spPr>
          <a:xfrm>
            <a:off x="2784324" y="2524020"/>
            <a:ext cx="41363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3 tipos de operaciones:</a:t>
            </a:r>
          </a:p>
          <a:p>
            <a:endParaRPr lang="es-ES" sz="1600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Operaciones de cursos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Operaciones de Colecciones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Operaciones de Búsqueda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33D9BC-1C91-2A6F-12E0-07E30A4F2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82" y="4164704"/>
            <a:ext cx="4019963" cy="24320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6C8AAD-B002-3AF6-98B4-9908142C1FB1}"/>
              </a:ext>
            </a:extLst>
          </p:cNvPr>
          <p:cNvSpPr txBox="1"/>
          <p:nvPr/>
        </p:nvSpPr>
        <p:spPr>
          <a:xfrm>
            <a:off x="2243477" y="5144377"/>
            <a:ext cx="3336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Arquitectura de Sistema  =&gt;</a:t>
            </a:r>
          </a:p>
        </p:txBody>
      </p:sp>
    </p:spTree>
    <p:extLst>
      <p:ext uri="{BB962C8B-B14F-4D97-AF65-F5344CB8AC3E}">
        <p14:creationId xmlns:p14="http://schemas.microsoft.com/office/powerpoint/2010/main" val="279516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A28A4AB-82F5-0F33-F332-AE61A7EA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Arial Black" panose="020B0A04020102020204" pitchFamily="34" charset="0"/>
              </a:rPr>
              <a:t>Herramientas empleadas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7D9380-452A-445F-D224-551BAA6D96C9}"/>
              </a:ext>
            </a:extLst>
          </p:cNvPr>
          <p:cNvSpPr txBox="1"/>
          <p:nvPr/>
        </p:nvSpPr>
        <p:spPr>
          <a:xfrm>
            <a:off x="2713072" y="1663678"/>
            <a:ext cx="2787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Control de versiones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032703-34D4-F928-F68F-B2265DC2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6" y="1526236"/>
            <a:ext cx="1056026" cy="6120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AEB364-F6B4-B27C-8D9E-7AA7B85C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407" y="1472318"/>
            <a:ext cx="1061346" cy="7609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674FEC-3F45-0A52-8719-E788E1645A3B}"/>
              </a:ext>
            </a:extLst>
          </p:cNvPr>
          <p:cNvSpPr txBox="1"/>
          <p:nvPr/>
        </p:nvSpPr>
        <p:spPr>
          <a:xfrm>
            <a:off x="2713072" y="3256952"/>
            <a:ext cx="324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Desarrollo de la interfaz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E745BD-7844-A6E4-FE54-8ED6DE4F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06" y="3031606"/>
            <a:ext cx="1387772" cy="7672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1F1462-8214-3122-3F79-877EB893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99" y="3025866"/>
            <a:ext cx="1228604" cy="7430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F8AD65-BC9F-69E2-F63F-1C8A29A3A604}"/>
              </a:ext>
            </a:extLst>
          </p:cNvPr>
          <p:cNvSpPr txBox="1"/>
          <p:nvPr/>
        </p:nvSpPr>
        <p:spPr>
          <a:xfrm>
            <a:off x="2684753" y="4719704"/>
            <a:ext cx="3107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Creación y compilación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5EFD9E-2388-DA16-BBE2-08456B149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490" y="4426209"/>
            <a:ext cx="1285909" cy="959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12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A05DD-18E9-9490-E8F6-33E926AA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Pruebas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FB2BC5-77F2-7B68-CCA6-CCB7797B2317}"/>
              </a:ext>
            </a:extLst>
          </p:cNvPr>
          <p:cNvSpPr txBox="1"/>
          <p:nvPr/>
        </p:nvSpPr>
        <p:spPr>
          <a:xfrm>
            <a:off x="2610600" y="1905000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Pruebas de caja blanca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C59C4D-5B95-88AE-D0A5-0D7F2C69549E}"/>
              </a:ext>
            </a:extLst>
          </p:cNvPr>
          <p:cNvSpPr txBox="1"/>
          <p:nvPr/>
        </p:nvSpPr>
        <p:spPr>
          <a:xfrm>
            <a:off x="2610600" y="3743696"/>
            <a:ext cx="302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Pruebas de caja negra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A3A35B-02C1-88A2-F5F9-DF3F7DA39C18}"/>
              </a:ext>
            </a:extLst>
          </p:cNvPr>
          <p:cNvSpPr txBox="1"/>
          <p:nvPr/>
        </p:nvSpPr>
        <p:spPr>
          <a:xfrm>
            <a:off x="2776070" y="2412015"/>
            <a:ext cx="709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Aquellas que se centran en el flujo de ejecución del código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D0AE1D-C705-8779-91EE-E48DB25E585B}"/>
              </a:ext>
            </a:extLst>
          </p:cNvPr>
          <p:cNvSpPr txBox="1"/>
          <p:nvPr/>
        </p:nvSpPr>
        <p:spPr>
          <a:xfrm>
            <a:off x="2776071" y="4250711"/>
            <a:ext cx="701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Aquellas que se encargan de validar los datos de entrada y la salida generada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1C164A-5534-72C2-1423-9C1D9E3F532A}"/>
              </a:ext>
            </a:extLst>
          </p:cNvPr>
          <p:cNvSpPr txBox="1"/>
          <p:nvPr/>
        </p:nvSpPr>
        <p:spPr>
          <a:xfrm>
            <a:off x="2592924" y="5665519"/>
            <a:ext cx="314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Pruebas de validadores</a:t>
            </a:r>
          </a:p>
        </p:txBody>
      </p:sp>
    </p:spTree>
    <p:extLst>
      <p:ext uri="{BB962C8B-B14F-4D97-AF65-F5344CB8AC3E}">
        <p14:creationId xmlns:p14="http://schemas.microsoft.com/office/powerpoint/2010/main" val="375659884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C333A"/>
    </a:dk2>
    <a:lt2>
      <a:srgbClr val="D6ECED"/>
    </a:lt2>
    <a:accent1>
      <a:srgbClr val="DE32DE"/>
    </a:accent1>
    <a:accent2>
      <a:srgbClr val="F42B8A"/>
    </a:accent2>
    <a:accent3>
      <a:srgbClr val="349FE7"/>
    </a:accent3>
    <a:accent4>
      <a:srgbClr val="565FF8"/>
    </a:accent4>
    <a:accent5>
      <a:srgbClr val="876BE7"/>
    </a:accent5>
    <a:accent6>
      <a:srgbClr val="F268C2"/>
    </a:accent6>
    <a:hlink>
      <a:srgbClr val="F55CF9"/>
    </a:hlink>
    <a:folHlink>
      <a:srgbClr val="E8A0E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B8F5F2-61AB-4CE6-A5E3-F34B87B0EE4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7C3E52-A0B1-49C0-88BD-66B715EE8B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75CB40-8686-4C48-810A-C2974D3D3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</TotalTime>
  <Words>406</Words>
  <Application>Microsoft Office PowerPoint</Application>
  <PresentationFormat>Panorámica</PresentationFormat>
  <Paragraphs>102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Berlin Sans FB Demi</vt:lpstr>
      <vt:lpstr>Calibri</vt:lpstr>
      <vt:lpstr>Century Gothic</vt:lpstr>
      <vt:lpstr>Courier New</vt:lpstr>
      <vt:lpstr>Wingdings 3</vt:lpstr>
      <vt:lpstr>Espiral</vt:lpstr>
      <vt:lpstr>Diseño Espiral para planificación de eventos</vt:lpstr>
      <vt:lpstr>Objetivos de Proyecto</vt:lpstr>
      <vt:lpstr>Objetivos de Proyecto</vt:lpstr>
      <vt:lpstr>Estudio de Mercado</vt:lpstr>
      <vt:lpstr>Presupuesto</vt:lpstr>
      <vt:lpstr>Planificación</vt:lpstr>
      <vt:lpstr>Documentación Técnica</vt:lpstr>
      <vt:lpstr>Herramientas empleadas</vt:lpstr>
      <vt:lpstr>Pruebas</vt:lpstr>
      <vt:lpstr>Propuesta de mejoras</vt:lpstr>
      <vt:lpstr>Manual Instalación</vt:lpstr>
      <vt:lpstr>Manual de Usuario</vt:lpstr>
      <vt:lpstr>Conclusión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Espiral para planificación de eventos</dc:title>
  <dc:creator>ima nol</dc:creator>
  <cp:lastModifiedBy>ima nol</cp:lastModifiedBy>
  <cp:revision>2</cp:revision>
  <dcterms:created xsi:type="dcterms:W3CDTF">2023-12-12T18:07:38Z</dcterms:created>
  <dcterms:modified xsi:type="dcterms:W3CDTF">2023-12-13T10:19:51Z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